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82" r:id="rId5"/>
    <p:sldId id="291" r:id="rId6"/>
    <p:sldId id="283" r:id="rId7"/>
    <p:sldId id="299" r:id="rId8"/>
    <p:sldId id="292" r:id="rId9"/>
    <p:sldId id="293" r:id="rId10"/>
    <p:sldId id="284" r:id="rId11"/>
    <p:sldId id="297" r:id="rId12"/>
    <p:sldId id="300" r:id="rId13"/>
    <p:sldId id="298" r:id="rId14"/>
    <p:sldId id="285" r:id="rId15"/>
    <p:sldId id="29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4631" autoAdjust="0"/>
  </p:normalViewPr>
  <p:slideViewPr>
    <p:cSldViewPr snapToGrid="0">
      <p:cViewPr varScale="1">
        <p:scale>
          <a:sx n="76" d="100"/>
          <a:sy n="76" d="100"/>
        </p:scale>
        <p:origin x="126" y="201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10/23/2019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10/23/2019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6151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04573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515631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89610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07157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96249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6447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57486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46845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89358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93565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69032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US" sz="1600" b="1" spc="-100" baseline="0" noProof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1600" b="1" spc="-100" baseline="0" noProof="0" dirty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Workout</a:t>
            </a:r>
            <a:br>
              <a:rPr lang="en-US" dirty="0"/>
            </a:br>
            <a:r>
              <a:rPr lang="en-US" dirty="0"/>
              <a:t>Planner</a:t>
            </a:r>
          </a:p>
        </p:txBody>
      </p:sp>
      <p:pic>
        <p:nvPicPr>
          <p:cNvPr id="7" name="Picture Placeholder 6" descr="Wood piece cut through the middle">
            <a:extLst>
              <a:ext uri="{FF2B5EF4-FFF2-40B4-BE49-F238E27FC236}">
                <a16:creationId xmlns:a16="http://schemas.microsoft.com/office/drawing/2014/main" id="{C0BA96B3-F713-41B0-A2E3-15E9039E47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0476" y="0"/>
            <a:ext cx="2211524" cy="6858000"/>
          </a:xfr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</a:t>
            </a:r>
          </a:p>
          <a:p>
            <a:r>
              <a:rPr lang="en-US" dirty="0"/>
              <a:t>Eoghan Winters</a:t>
            </a: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Sprint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992436"/>
            <a:ext cx="2654100" cy="1233760"/>
          </a:xfrm>
        </p:spPr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0200" y="2797512"/>
            <a:ext cx="2654100" cy="4060488"/>
          </a:xfrm>
        </p:spPr>
        <p:txBody>
          <a:bodyPr/>
          <a:lstStyle/>
          <a:p>
            <a:pPr lvl="1"/>
            <a:r>
              <a:rPr lang="en-US" sz="1800" dirty="0"/>
              <a:t>During the next sprint I would like to fill out the application with more content.</a:t>
            </a:r>
          </a:p>
          <a:p>
            <a:pPr lvl="1"/>
            <a:r>
              <a:rPr lang="en-US" sz="1800" dirty="0"/>
              <a:t>I’d also like to alter the design of the website by spending more time on CSS and ultimately improving the overall presentation of the application.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42700" y="992436"/>
            <a:ext cx="2439400" cy="1233760"/>
          </a:xfrm>
        </p:spPr>
        <p:txBody>
          <a:bodyPr/>
          <a:lstStyle/>
          <a:p>
            <a:r>
              <a:rPr lang="en-US" dirty="0"/>
              <a:t>Ability to choose other users' workouts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2735F1C8-A363-4C20-A7F3-B28604779B7E}"/>
              </a:ext>
            </a:extLst>
          </p:cNvPr>
          <p:cNvSpPr txBox="1">
            <a:spLocks/>
          </p:cNvSpPr>
          <p:nvPr/>
        </p:nvSpPr>
        <p:spPr>
          <a:xfrm>
            <a:off x="3656600" y="2824005"/>
            <a:ext cx="2323900" cy="363550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dirty="0"/>
              <a:t>I would like to implement a function that would allow users to browse other existing workouts.</a:t>
            </a:r>
          </a:p>
          <a:p>
            <a:pPr lvl="1"/>
            <a:r>
              <a:rPr lang="en-US" sz="1800" dirty="0"/>
              <a:t>The user would then be able to add the workout to their own personal account.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BC2358A-6C7C-499C-9A51-253BE8B02946}"/>
              </a:ext>
            </a:extLst>
          </p:cNvPr>
          <p:cNvSpPr txBox="1">
            <a:spLocks/>
          </p:cNvSpPr>
          <p:nvPr/>
        </p:nvSpPr>
        <p:spPr>
          <a:xfrm>
            <a:off x="6638699" y="992436"/>
            <a:ext cx="2560905" cy="1233760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3600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5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MySQL Database 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6BD3992E-7E88-4BD7-814B-858533BC47B6}"/>
              </a:ext>
            </a:extLst>
          </p:cNvPr>
          <p:cNvSpPr txBox="1">
            <a:spLocks/>
          </p:cNvSpPr>
          <p:nvPr/>
        </p:nvSpPr>
        <p:spPr>
          <a:xfrm>
            <a:off x="6638700" y="2797513"/>
            <a:ext cx="2835500" cy="366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dirty="0"/>
              <a:t>I would like to have more time to look into deploying the database using MySQL as an instance within GCP as this would allow for the database to scale on request.</a:t>
            </a:r>
          </a:p>
          <a:p>
            <a:pPr lvl="1"/>
            <a:r>
              <a:rPr lang="en-US" sz="1800" dirty="0"/>
              <a:t>Investigation into converting a SQLite database into a MySQL database is needed.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6545C7-799B-4F4E-B176-164533530F06}"/>
              </a:ext>
            </a:extLst>
          </p:cNvPr>
          <p:cNvSpPr/>
          <p:nvPr/>
        </p:nvSpPr>
        <p:spPr>
          <a:xfrm>
            <a:off x="10096500" y="6310787"/>
            <a:ext cx="1351002" cy="45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9696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 hidden="1">
            <a:extLst>
              <a:ext uri="{FF2B5EF4-FFF2-40B4-BE49-F238E27FC236}">
                <a16:creationId xmlns:a16="http://schemas.microsoft.com/office/drawing/2014/main" id="{D4D7552C-2487-44D3-B47B-039B6E9A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SLide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Picture Placeholder 8" descr="Running track with numbers">
            <a:extLst>
              <a:ext uri="{FF2B5EF4-FFF2-40B4-BE49-F238E27FC236}">
                <a16:creationId xmlns:a16="http://schemas.microsoft.com/office/drawing/2014/main" id="{0696A4C5-7918-4F00-8A44-96747CE8A9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6299200" y="432818"/>
            <a:ext cx="5472113" cy="5757614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B8BF1C4-9BBD-4EC9-8B64-67D2E1C11477}"/>
              </a:ext>
            </a:extLst>
          </p:cNvPr>
          <p:cNvSpPr/>
          <p:nvPr/>
        </p:nvSpPr>
        <p:spPr>
          <a:xfrm>
            <a:off x="10096500" y="6310787"/>
            <a:ext cx="1351002" cy="45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19">
            <a:extLst>
              <a:ext uri="{FF2B5EF4-FFF2-40B4-BE49-F238E27FC236}">
                <a16:creationId xmlns:a16="http://schemas.microsoft.com/office/drawing/2014/main" id="{7122FCBD-5B70-4796-8F02-8AADCF64ECBF}"/>
              </a:ext>
            </a:extLst>
          </p:cNvPr>
          <p:cNvSpPr txBox="1">
            <a:spLocks/>
          </p:cNvSpPr>
          <p:nvPr/>
        </p:nvSpPr>
        <p:spPr>
          <a:xfrm>
            <a:off x="744498" y="4636317"/>
            <a:ext cx="6798250" cy="167447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US" sz="1600" b="1" spc="-100" baseline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9FD6E5-5048-49E7-A738-D8B3D85170EB}"/>
              </a:ext>
            </a:extLst>
          </p:cNvPr>
          <p:cNvSpPr/>
          <p:nvPr/>
        </p:nvSpPr>
        <p:spPr>
          <a:xfrm>
            <a:off x="10703251" y="182562"/>
            <a:ext cx="1351002" cy="45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Brief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Create a full CRUD application following the constraints given in the picture to the left, taken from the Trello board.</a:t>
            </a:r>
          </a:p>
          <a:p>
            <a:r>
              <a:rPr lang="en-US" dirty="0"/>
              <a:t>The application must have a relation database to store data.</a:t>
            </a:r>
          </a:p>
          <a:p>
            <a:r>
              <a:rPr lang="en-US" dirty="0"/>
              <a:t>Application must be developed in Python.</a:t>
            </a:r>
          </a:p>
          <a:p>
            <a:r>
              <a:rPr lang="en-US" dirty="0"/>
              <a:t>Version control must be used throughout to show progress and also allow for consistent backups of work completed.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Placeholder 8" descr="Top view of three man rowing a boat">
            <a:extLst>
              <a:ext uri="{FF2B5EF4-FFF2-40B4-BE49-F238E27FC236}">
                <a16:creationId xmlns:a16="http://schemas.microsoft.com/office/drawing/2014/main" id="{804D2684-B8EF-41B8-9C43-86A9D34E65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7560193" y="1345309"/>
            <a:ext cx="3737526" cy="3932633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C402A7-E2D8-42DC-9028-D858736D8C9C}"/>
              </a:ext>
            </a:extLst>
          </p:cNvPr>
          <p:cNvSpPr/>
          <p:nvPr/>
        </p:nvSpPr>
        <p:spPr>
          <a:xfrm>
            <a:off x="10096500" y="6310787"/>
            <a:ext cx="1351002" cy="45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928499-55C5-441C-8BD5-04B4233E54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75" t="11868" r="67506" b="66157"/>
          <a:stretch/>
        </p:blipFill>
        <p:spPr>
          <a:xfrm>
            <a:off x="366864" y="1343906"/>
            <a:ext cx="3219817" cy="393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887" y="1422200"/>
            <a:ext cx="5184913" cy="432000"/>
          </a:xfrm>
        </p:spPr>
        <p:txBody>
          <a:bodyPr/>
          <a:lstStyle/>
          <a:p>
            <a:r>
              <a:rPr lang="en-US" dirty="0"/>
              <a:t>About The Application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92400" y="1993900"/>
            <a:ext cx="6937400" cy="440785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A full CRUD workout planner application was built to allow user to do the following;</a:t>
            </a:r>
          </a:p>
          <a:p>
            <a:r>
              <a:rPr lang="en-US" sz="2400" dirty="0"/>
              <a:t>Register/log-in</a:t>
            </a:r>
          </a:p>
          <a:p>
            <a:r>
              <a:rPr lang="en-US" sz="2400" dirty="0"/>
              <a:t>Edit account information</a:t>
            </a:r>
          </a:p>
          <a:p>
            <a:r>
              <a:rPr lang="en-US" sz="2400" dirty="0"/>
              <a:t>Create an exercise to add to their workout</a:t>
            </a:r>
          </a:p>
          <a:p>
            <a:r>
              <a:rPr lang="en-US" sz="2400" dirty="0"/>
              <a:t>Add details for each exercise</a:t>
            </a:r>
          </a:p>
          <a:p>
            <a:r>
              <a:rPr lang="en-US" sz="2400" dirty="0"/>
              <a:t>Search through existing exercises</a:t>
            </a:r>
          </a:p>
          <a:p>
            <a:r>
              <a:rPr lang="en-US" sz="2400" dirty="0"/>
              <a:t>Update existing exercises</a:t>
            </a:r>
          </a:p>
          <a:p>
            <a:r>
              <a:rPr lang="en-US" sz="2400" dirty="0"/>
              <a:t>Delete exercises</a:t>
            </a:r>
          </a:p>
          <a:p>
            <a:endParaRPr lang="en-US" sz="1600" dirty="0"/>
          </a:p>
        </p:txBody>
      </p:sp>
      <p:pic>
        <p:nvPicPr>
          <p:cNvPr id="10" name="Picture Placeholder 9" descr="Abstract architecture polygon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tretch>
            <a:fillRect/>
          </a:stretch>
        </p:blipFill>
        <p:spPr>
          <a:xfrm>
            <a:off x="9980476" y="1085"/>
            <a:ext cx="2211524" cy="618983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E21D1E-050B-4B56-9DFA-941E414327CE}"/>
              </a:ext>
            </a:extLst>
          </p:cNvPr>
          <p:cNvSpPr/>
          <p:nvPr/>
        </p:nvSpPr>
        <p:spPr>
          <a:xfrm>
            <a:off x="10096500" y="6310787"/>
            <a:ext cx="1351002" cy="45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Entity Diagram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6545C7-799B-4F4E-B176-164533530F06}"/>
              </a:ext>
            </a:extLst>
          </p:cNvPr>
          <p:cNvSpPr/>
          <p:nvPr/>
        </p:nvSpPr>
        <p:spPr>
          <a:xfrm>
            <a:off x="10096500" y="6310787"/>
            <a:ext cx="1351002" cy="45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231CD2-DB7B-4241-AB78-DBEAA7C245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67" t="37408" r="42500" b="34248"/>
          <a:stretch/>
        </p:blipFill>
        <p:spPr>
          <a:xfrm>
            <a:off x="1854200" y="1597025"/>
            <a:ext cx="7085522" cy="366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26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0300" y="4727280"/>
            <a:ext cx="8687782" cy="1674470"/>
          </a:xfrm>
        </p:spPr>
        <p:txBody>
          <a:bodyPr/>
          <a:lstStyle/>
          <a:p>
            <a:r>
              <a:rPr lang="en-US" dirty="0"/>
              <a:t>Why did I choose the application?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7FDBEF-5938-4A3C-AA28-3D02A61CF633}"/>
              </a:ext>
            </a:extLst>
          </p:cNvPr>
          <p:cNvSpPr/>
          <p:nvPr/>
        </p:nvSpPr>
        <p:spPr>
          <a:xfrm>
            <a:off x="10096500" y="6310787"/>
            <a:ext cx="1351002" cy="45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2915890" y="4864442"/>
            <a:ext cx="6798250" cy="167447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8D8BCF-DC09-49F8-A84C-2774312C66D1}"/>
              </a:ext>
            </a:extLst>
          </p:cNvPr>
          <p:cNvSpPr/>
          <p:nvPr/>
        </p:nvSpPr>
        <p:spPr>
          <a:xfrm>
            <a:off x="10096500" y="6310787"/>
            <a:ext cx="1351002" cy="45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tech was used?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360856"/>
            <a:ext cx="2654100" cy="496920"/>
          </a:xfrm>
        </p:spPr>
        <p:txBody>
          <a:bodyPr/>
          <a:lstStyle/>
          <a:p>
            <a:r>
              <a:rPr lang="en-US" dirty="0"/>
              <a:t>Flask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95797"/>
            <a:ext cx="2654100" cy="4060488"/>
          </a:xfrm>
        </p:spPr>
        <p:txBody>
          <a:bodyPr/>
          <a:lstStyle/>
          <a:p>
            <a:pPr lvl="1"/>
            <a:r>
              <a:rPr lang="en-US" sz="1800" dirty="0"/>
              <a:t>Flask was used for the project as it is a python framework</a:t>
            </a:r>
            <a:r>
              <a:rPr lang="en-US" dirty="0"/>
              <a:t>.</a:t>
            </a:r>
          </a:p>
          <a:p>
            <a:pPr lvl="1"/>
            <a:r>
              <a:rPr lang="en-US" sz="1800" dirty="0"/>
              <a:t>Flask allows for only necessary modules to be imported.</a:t>
            </a:r>
          </a:p>
          <a:p>
            <a:pPr lvl="1"/>
            <a:r>
              <a:rPr lang="en-US" sz="1800" dirty="0"/>
              <a:t>The template engine Jinja2 also was used for implementing python functions throughout the application.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6600" y="1360856"/>
            <a:ext cx="2439400" cy="496920"/>
          </a:xfrm>
        </p:spPr>
        <p:txBody>
          <a:bodyPr/>
          <a:lstStyle/>
          <a:p>
            <a:r>
              <a:rPr lang="en-US" dirty="0"/>
              <a:t>Git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2735F1C8-A363-4C20-A7F3-B28604779B7E}"/>
              </a:ext>
            </a:extLst>
          </p:cNvPr>
          <p:cNvSpPr txBox="1">
            <a:spLocks/>
          </p:cNvSpPr>
          <p:nvPr/>
        </p:nvSpPr>
        <p:spPr>
          <a:xfrm>
            <a:off x="3656600" y="2095797"/>
            <a:ext cx="2323900" cy="40604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dirty="0"/>
              <a:t>Git was used for version control when building the application to allow for consistent updates to the source code.</a:t>
            </a:r>
            <a:endParaRPr lang="en-US" dirty="0"/>
          </a:p>
          <a:p>
            <a:pPr lvl="1"/>
            <a:r>
              <a:rPr lang="en-US" sz="1800" dirty="0"/>
              <a:t>GitHub was used as the UI for Git and allowed me to view all files within the master and testing branches clearly.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BC2358A-6C7C-499C-9A51-253BE8B02946}"/>
              </a:ext>
            </a:extLst>
          </p:cNvPr>
          <p:cNvSpPr txBox="1">
            <a:spLocks/>
          </p:cNvSpPr>
          <p:nvPr/>
        </p:nvSpPr>
        <p:spPr>
          <a:xfrm>
            <a:off x="6638700" y="1360856"/>
            <a:ext cx="2439400" cy="496920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3600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5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GCP 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6BD3992E-7E88-4BD7-814B-858533BC47B6}"/>
              </a:ext>
            </a:extLst>
          </p:cNvPr>
          <p:cNvSpPr txBox="1">
            <a:spLocks/>
          </p:cNvSpPr>
          <p:nvPr/>
        </p:nvSpPr>
        <p:spPr>
          <a:xfrm>
            <a:off x="6638700" y="2095796"/>
            <a:ext cx="2835500" cy="45802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dirty="0"/>
              <a:t>GCP was used to deploy the application as it allowed for access from any browser. </a:t>
            </a:r>
          </a:p>
          <a:p>
            <a:pPr lvl="1"/>
            <a:r>
              <a:rPr lang="en-US" sz="1800" dirty="0"/>
              <a:t>This saved time for the presentation by eliminating the trouble of having to setup a VM and run the application on the local host.</a:t>
            </a:r>
          </a:p>
          <a:p>
            <a:pPr lvl="1"/>
            <a:r>
              <a:rPr lang="en-US" sz="1800" dirty="0"/>
              <a:t>GCP was ideal for the application due to its ability to scale based on demand in the event of unexpected traffic.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6545C7-799B-4F4E-B176-164533530F06}"/>
              </a:ext>
            </a:extLst>
          </p:cNvPr>
          <p:cNvSpPr/>
          <p:nvPr/>
        </p:nvSpPr>
        <p:spPr>
          <a:xfrm>
            <a:off x="10096500" y="6310787"/>
            <a:ext cx="1351002" cy="45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9600" y="860148"/>
            <a:ext cx="5184913" cy="432000"/>
          </a:xfrm>
        </p:spPr>
        <p:txBody>
          <a:bodyPr/>
          <a:lstStyle/>
          <a:p>
            <a:r>
              <a:rPr lang="en-US" dirty="0"/>
              <a:t>Problems Encountered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17113" y="1388599"/>
            <a:ext cx="6937400" cy="5154304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Three of the main problems encountered when developing the application include;</a:t>
            </a:r>
          </a:p>
          <a:p>
            <a:r>
              <a:rPr lang="en-US" sz="2400" dirty="0"/>
              <a:t>When transferring the application on to a GCP instance, I encountered problems with deployment. The application was reacting differently between browsers. Updated CSS fixed this.</a:t>
            </a:r>
          </a:p>
          <a:p>
            <a:r>
              <a:rPr lang="en-US" sz="2400" dirty="0"/>
              <a:t>Updating descriptions for exercises resets the description back to null unless the entire description is added in again.</a:t>
            </a:r>
          </a:p>
          <a:p>
            <a:r>
              <a:rPr lang="en-US" sz="2400" dirty="0"/>
              <a:t>Git “Testing” branch stop updating after three merges to the master branch.</a:t>
            </a:r>
          </a:p>
          <a:p>
            <a:endParaRPr lang="en-US" sz="1600" dirty="0"/>
          </a:p>
        </p:txBody>
      </p:sp>
      <p:pic>
        <p:nvPicPr>
          <p:cNvPr id="10" name="Picture Placeholder 9" descr="Abstract architecture polygon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tretch>
            <a:fillRect/>
          </a:stretch>
        </p:blipFill>
        <p:spPr>
          <a:xfrm>
            <a:off x="9980476" y="1085"/>
            <a:ext cx="2211524" cy="618983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E21D1E-050B-4B56-9DFA-941E414327CE}"/>
              </a:ext>
            </a:extLst>
          </p:cNvPr>
          <p:cNvSpPr/>
          <p:nvPr/>
        </p:nvSpPr>
        <p:spPr>
          <a:xfrm>
            <a:off x="10096500" y="6310787"/>
            <a:ext cx="1351002" cy="45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394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Trello Board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6545C7-799B-4F4E-B176-164533530F06}"/>
              </a:ext>
            </a:extLst>
          </p:cNvPr>
          <p:cNvSpPr/>
          <p:nvPr/>
        </p:nvSpPr>
        <p:spPr>
          <a:xfrm>
            <a:off x="10096500" y="6310787"/>
            <a:ext cx="1351002" cy="45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DCA068D-38AC-4E0A-B06E-9A5B101CAD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16" r="1358" b="6291"/>
          <a:stretch/>
        </p:blipFill>
        <p:spPr>
          <a:xfrm>
            <a:off x="313680" y="1485900"/>
            <a:ext cx="9490720" cy="450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852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7328976_Minimalist presentation_RVA_v4" id="{DA616D2A-CFEC-48D2-90FC-DF66CF8D2F8A}" vid="{8F2838F8-33B8-457C-9B19-1E5863B0E0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53D8350-BC36-420E-83B3-2CFFF4E97F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7323504-CBC8-4A2F-BF86-8DF0D94D4A3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6100F67-BC3D-46B4-8D39-802DC9D7F2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0</TotalTime>
  <Words>518</Words>
  <Application>Microsoft Office PowerPoint</Application>
  <PresentationFormat>Widescreen</PresentationFormat>
  <Paragraphs>74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Corbel</vt:lpstr>
      <vt:lpstr>Times New Roman</vt:lpstr>
      <vt:lpstr>Office Theme</vt:lpstr>
      <vt:lpstr>Workout Planner</vt:lpstr>
      <vt:lpstr>Project Brief</vt:lpstr>
      <vt:lpstr>About The Application</vt:lpstr>
      <vt:lpstr>Database Entity Diagram</vt:lpstr>
      <vt:lpstr>Why did I choose the application?</vt:lpstr>
      <vt:lpstr>Live Demo</vt:lpstr>
      <vt:lpstr>What tech was used?</vt:lpstr>
      <vt:lpstr>Problems Encountered</vt:lpstr>
      <vt:lpstr>Trello Board</vt:lpstr>
      <vt:lpstr>Next Sprint</vt:lpstr>
      <vt:lpstr>Image SLide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2019-10-21T18:37:34Z</dcterms:created>
  <dcterms:modified xsi:type="dcterms:W3CDTF">2019-10-23T19:38:31Z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